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1978-F4F4-4CC0-A407-67AA22BC649D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AD770-659B-4B19-8D97-09096FF77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33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114439-C809-4DB1-B927-188F0448DE42}" type="slidenum">
              <a:rPr lang="nl-NL" smtClean="0"/>
              <a:pPr eaLnBrk="1" hangingPunct="1"/>
              <a:t>2</a:t>
            </a:fld>
            <a:endParaRPr lang="nl-NL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F55264-A750-4D24-832D-8AEB2C9BCC13}" type="slidenum">
              <a:rPr lang="nl-NL" smtClean="0"/>
              <a:pPr eaLnBrk="1" hangingPunct="1"/>
              <a:t>11</a:t>
            </a:fld>
            <a:endParaRPr lang="nl-NL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56ACCA-850A-4657-9894-3C2BDF1B2211}" type="slidenum">
              <a:rPr lang="nl-NL" smtClean="0"/>
              <a:pPr eaLnBrk="1" hangingPunct="1"/>
              <a:t>12</a:t>
            </a:fld>
            <a:endParaRPr lang="nl-NL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DCDDE2-D6BE-41A2-B0A1-A9C53351B3F9}" type="slidenum">
              <a:rPr lang="nl-NL" smtClean="0"/>
              <a:pPr eaLnBrk="1" hangingPunct="1"/>
              <a:t>13</a:t>
            </a:fld>
            <a:endParaRPr lang="nl-NL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369B92-DA23-4CCC-A694-2659FDC26B6D}" type="slidenum">
              <a:rPr lang="nl-NL" smtClean="0"/>
              <a:pPr eaLnBrk="1" hangingPunct="1"/>
              <a:t>15</a:t>
            </a:fld>
            <a:endParaRPr lang="nl-NL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04FD92-05F0-4D76-B66C-165FB350DC37}" type="slidenum">
              <a:rPr lang="nl-NL" smtClean="0"/>
              <a:pPr eaLnBrk="1" hangingPunct="1"/>
              <a:t>16</a:t>
            </a:fld>
            <a:endParaRPr lang="nl-NL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40F811-546F-4C7D-88E3-A6204E86EFB2}" type="slidenum">
              <a:rPr lang="nl-NL" smtClean="0"/>
              <a:pPr eaLnBrk="1" hangingPunct="1"/>
              <a:t>3</a:t>
            </a:fld>
            <a:endParaRPr lang="nl-NL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D32322-24EF-4693-92DB-C637E1031C7D}" type="slidenum">
              <a:rPr lang="nl-NL" smtClean="0"/>
              <a:pPr eaLnBrk="1" hangingPunct="1"/>
              <a:t>4</a:t>
            </a:fld>
            <a:endParaRPr lang="nl-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1DCF70-70E7-41B3-9DC0-E54D0B92524B}" type="slidenum">
              <a:rPr lang="nl-NL" smtClean="0"/>
              <a:pPr eaLnBrk="1" hangingPunct="1"/>
              <a:t>5</a:t>
            </a:fld>
            <a:endParaRPr lang="nl-NL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0D3301-2022-4531-B923-1797DF9CCB9C}" type="slidenum">
              <a:rPr lang="nl-NL" smtClean="0"/>
              <a:pPr eaLnBrk="1" hangingPunct="1"/>
              <a:t>6</a:t>
            </a:fld>
            <a:endParaRPr lang="nl-NL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1DBEA9-3F48-47A5-80F2-649C180BB9E3}" type="slidenum">
              <a:rPr lang="nl-NL" smtClean="0"/>
              <a:pPr eaLnBrk="1" hangingPunct="1"/>
              <a:t>7</a:t>
            </a:fld>
            <a:endParaRPr lang="nl-NL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EDC7F6-92BF-4653-AA28-24C8D728C7B1}" type="slidenum">
              <a:rPr lang="nl-NL" smtClean="0"/>
              <a:pPr eaLnBrk="1" hangingPunct="1"/>
              <a:t>8</a:t>
            </a:fld>
            <a:endParaRPr lang="nl-NL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6EE216-37C2-45BD-9A1E-A58FF36BDBB4}" type="slidenum">
              <a:rPr lang="nl-NL" smtClean="0"/>
              <a:pPr eaLnBrk="1" hangingPunct="1"/>
              <a:t>9</a:t>
            </a:fld>
            <a:endParaRPr lang="nl-NL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4CCC9E-DE7B-4EA4-96EC-6F469E5314CC}" type="slidenum">
              <a:rPr lang="nl-NL" smtClean="0"/>
              <a:pPr eaLnBrk="1" hangingPunct="1"/>
              <a:t>10</a:t>
            </a:fld>
            <a:endParaRPr lang="nl-NL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19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48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92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88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59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25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6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89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35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8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84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5B74-22CA-495E-8B13-17F5CB4B58DE}" type="datetimeFigureOut">
              <a:rPr lang="nl-NL" smtClean="0"/>
              <a:t>18-2-2013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1EA9-587C-404D-8CE6-9342A3F1E6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73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Politieke stromingen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2.1 t/m 2.3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625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nl-NL" dirty="0" smtClean="0"/>
              <a:t>2.2 Vrouwenemancipatie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Vrouwen uit hogere burgerij verzetten zich tegen bestaande sociale verhoudingen.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Vrouwen werden zelfbewuster door liefdadigheidswerk.</a:t>
            </a:r>
          </a:p>
        </p:txBody>
      </p:sp>
    </p:spTree>
    <p:extLst>
      <p:ext uri="{BB962C8B-B14F-4D97-AF65-F5344CB8AC3E}">
        <p14:creationId xmlns:p14="http://schemas.microsoft.com/office/powerpoint/2010/main" val="41514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4000" dirty="0" smtClean="0"/>
              <a:t>2.2 Feminisme</a:t>
            </a:r>
            <a:br>
              <a:rPr lang="nl-NL" sz="4000" dirty="0" smtClean="0"/>
            </a:br>
            <a:r>
              <a:rPr lang="nl-NL" sz="4000" dirty="0" smtClean="0"/>
              <a:t>1</a:t>
            </a:r>
            <a:r>
              <a:rPr lang="nl-NL" sz="4000" baseline="30000" dirty="0" smtClean="0"/>
              <a:t>e</a:t>
            </a:r>
            <a:r>
              <a:rPr lang="nl-NL" sz="4000" dirty="0" smtClean="0"/>
              <a:t> feministische golf 1880-1919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mtClean="0"/>
              <a:t>Aletta Jacobs 1</a:t>
            </a:r>
            <a:r>
              <a:rPr lang="nl-NL" baseline="30000" smtClean="0"/>
              <a:t>e</a:t>
            </a:r>
            <a:r>
              <a:rPr lang="nl-NL" smtClean="0"/>
              <a:t> vrouw aan universiteit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Doel = vrouwenkiesrecht (Aletta Jacobs en Wilhelmina Drucker)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Uit kring hogere burgerij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Geen steun van arbeidersvrouwen          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Te druk met gezin en werk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Geen steun confessionele vrouwen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Vrouwen horen thuis bij het gezin 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6804025" y="3933056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6732588" y="501317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768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4000" dirty="0" smtClean="0"/>
              <a:t>2.3 De pacificatie </a:t>
            </a:r>
            <a:br>
              <a:rPr lang="nl-NL" sz="4000" dirty="0" smtClean="0"/>
            </a:br>
            <a:r>
              <a:rPr lang="nl-NL" sz="4000" dirty="0" smtClean="0"/>
              <a:t>1917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l-NL" dirty="0" smtClean="0"/>
              <a:t>Pacificatie = tijdelijke vrede in 2</a:t>
            </a:r>
            <a:r>
              <a:rPr lang="nl-NL" baseline="30000" dirty="0" smtClean="0"/>
              <a:t>e</a:t>
            </a:r>
            <a:r>
              <a:rPr lang="nl-NL" dirty="0" smtClean="0"/>
              <a:t> kamer                       	               over:</a:t>
            </a:r>
          </a:p>
          <a:p>
            <a:pPr eaLnBrk="1" hangingPunct="1">
              <a:lnSpc>
                <a:spcPct val="90000"/>
              </a:lnSpc>
            </a:pPr>
            <a:r>
              <a:rPr lang="nl-NL" dirty="0" smtClean="0"/>
              <a:t>Algemeen kiesrecht (dit willen socialisten)</a:t>
            </a:r>
          </a:p>
          <a:p>
            <a:pPr eaLnBrk="1" hangingPunct="1">
              <a:lnSpc>
                <a:spcPct val="90000"/>
              </a:lnSpc>
            </a:pPr>
            <a:r>
              <a:rPr lang="nl-NL" dirty="0" smtClean="0"/>
              <a:t>Schoolstrijd = overheid betaalt niet alleen openbaar onderwijs, maar ook bijzonder onderwijs (Dit willen confessionelen)</a:t>
            </a:r>
          </a:p>
          <a:p>
            <a:pPr eaLnBrk="1" hangingPunct="1">
              <a:lnSpc>
                <a:spcPct val="90000"/>
              </a:lnSpc>
            </a:pPr>
            <a:r>
              <a:rPr lang="nl-NL" dirty="0" smtClean="0"/>
              <a:t>Progressief liberalen, socialisten en confessionelen steunen elkaar bij  stemming over grondwetswijziging                                     2/3 meerderheid nodig in 2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004048" y="52292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32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2.3  Veranderingen in het kiesrecht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800" dirty="0" smtClean="0"/>
              <a:t>1917 	Algemeen kiesrecht voor mannen       	   		passief kiesrecht voor vrouwen</a:t>
            </a:r>
          </a:p>
          <a:p>
            <a:pPr eaLnBrk="1" hangingPunct="1"/>
            <a:r>
              <a:rPr lang="nl-NL" sz="2800" dirty="0" smtClean="0"/>
              <a:t>               	Van districtenstelsel naar stelsel van                             		evenredige vertegenwoordiging</a:t>
            </a:r>
          </a:p>
          <a:p>
            <a:pPr eaLnBrk="1" hangingPunct="1"/>
            <a:endParaRPr lang="nl-NL" sz="2800" dirty="0" smtClean="0"/>
          </a:p>
          <a:p>
            <a:pPr eaLnBrk="1" hangingPunct="1"/>
            <a:r>
              <a:rPr lang="nl-NL" sz="2800" dirty="0" smtClean="0"/>
              <a:t>1919 	Actief kiesrecht voor vrouwen</a:t>
            </a:r>
          </a:p>
          <a:p>
            <a:pPr eaLnBrk="1" hangingPunct="1"/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224726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Kiesdeler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Aantal stemmers: totaal aantal zetels 2</a:t>
            </a:r>
            <a:r>
              <a:rPr lang="nl-NL" baseline="30000" dirty="0" smtClean="0"/>
              <a:t>e</a:t>
            </a:r>
            <a:r>
              <a:rPr lang="nl-NL" dirty="0" smtClean="0"/>
              <a:t> kamer = aantal benodigde stemmen voor 1 zetel</a:t>
            </a:r>
          </a:p>
          <a:p>
            <a:endParaRPr lang="nl-NL" dirty="0"/>
          </a:p>
          <a:p>
            <a:r>
              <a:rPr lang="nl-NL" dirty="0" smtClean="0"/>
              <a:t>Voorbeeld:</a:t>
            </a:r>
          </a:p>
          <a:p>
            <a:r>
              <a:rPr lang="nl-NL" dirty="0" smtClean="0"/>
              <a:t>6 miljoen stemmers : 150 zetels = </a:t>
            </a:r>
          </a:p>
          <a:p>
            <a:r>
              <a:rPr lang="nl-NL" dirty="0" smtClean="0"/>
              <a:t>40.000 stemmen voor 1 zetel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3724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2.3 Verzuiling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Vanaf 1880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Maatschappij </a:t>
            </a:r>
            <a:r>
              <a:rPr lang="nl-NL" sz="2800" dirty="0" smtClean="0"/>
              <a:t>verdeeld in 4 groepen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Politieke stromingen                          eigen kranten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Ontdekken van eigen identiteit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Kranten, betere wegen, spoorlijnen, telegraaf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Landelijke organisaties                verzuiling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Zuilen gaan dwars door lagen van de samenleving                               dus arme en rijk bij christelijke  (confessionele) zuilen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Mensen gaan alleen om met mensen van hun eigen zuil                verzuilde samenleving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140200" y="227647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6516688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4140200" y="37163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1476376" y="5445224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635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2.3 De vier zuilen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Socialistische</a:t>
            </a:r>
          </a:p>
          <a:p>
            <a:pPr eaLnBrk="1" hangingPunct="1"/>
            <a:r>
              <a:rPr lang="nl-NL" smtClean="0"/>
              <a:t>Katholieke</a:t>
            </a:r>
          </a:p>
          <a:p>
            <a:pPr eaLnBrk="1" hangingPunct="1"/>
            <a:r>
              <a:rPr lang="nl-NL" smtClean="0"/>
              <a:t>Protestantse</a:t>
            </a:r>
          </a:p>
          <a:p>
            <a:pPr eaLnBrk="1" hangingPunct="1"/>
            <a:r>
              <a:rPr lang="nl-NL" smtClean="0"/>
              <a:t>Liberale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Kranten, onderwijs, politiek, vrije tijd, omroepen, vakbonden</a:t>
            </a:r>
          </a:p>
        </p:txBody>
      </p:sp>
    </p:spTree>
    <p:extLst>
      <p:ext uri="{BB962C8B-B14F-4D97-AF65-F5344CB8AC3E}">
        <p14:creationId xmlns:p14="http://schemas.microsoft.com/office/powerpoint/2010/main" val="204627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2.1 Nieuwe politieke bewegingen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Antwoorden op het Liberalisme</a:t>
            </a:r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err="1" smtClean="0"/>
              <a:t>Roomskatholieken</a:t>
            </a:r>
            <a:endParaRPr lang="nl-NL" dirty="0" smtClean="0"/>
          </a:p>
          <a:p>
            <a:pPr eaLnBrk="1" hangingPunct="1"/>
            <a:r>
              <a:rPr lang="nl-NL" dirty="0" smtClean="0"/>
              <a:t>Protestanten		antirevolutionairen</a:t>
            </a:r>
          </a:p>
          <a:p>
            <a:pPr eaLnBrk="1" hangingPunct="1"/>
            <a:r>
              <a:rPr lang="nl-NL" dirty="0" smtClean="0"/>
              <a:t>Feministen</a:t>
            </a:r>
          </a:p>
          <a:p>
            <a:pPr eaLnBrk="1" hangingPunct="1"/>
            <a:r>
              <a:rPr lang="nl-NL" dirty="0" smtClean="0"/>
              <a:t>Socialisten 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133224" y="371703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2.1 De 1</a:t>
            </a:r>
            <a:r>
              <a:rPr lang="nl-NL" baseline="30000" dirty="0" smtClean="0"/>
              <a:t>e</a:t>
            </a:r>
            <a:r>
              <a:rPr lang="nl-NL" dirty="0" smtClean="0"/>
              <a:t> politieke partijen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Protestanten = confessionelen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err="1" smtClean="0"/>
              <a:t>Anti-revolutionaire</a:t>
            </a:r>
            <a:r>
              <a:rPr lang="nl-NL" sz="2000" dirty="0" smtClean="0"/>
              <a:t> Partij (ARP) 1878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Abraham Kuyper</a:t>
            </a:r>
          </a:p>
          <a:p>
            <a:pPr eaLnBrk="1" hangingPunct="1">
              <a:lnSpc>
                <a:spcPct val="90000"/>
              </a:lnSpc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Schoolstrijd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Christelijk denken in wetgeving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Tegen ideeën van Verlichting en Franse Revolutie</a:t>
            </a:r>
          </a:p>
          <a:p>
            <a:pPr eaLnBrk="1" hangingPunct="1">
              <a:lnSpc>
                <a:spcPct val="90000"/>
              </a:lnSpc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Rijke protestantse burgers en eenvoudige protestantse arbeiders en middenstanders  </a:t>
            </a:r>
            <a:r>
              <a:rPr lang="nl-NL" sz="2000" dirty="0" smtClean="0"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Kleine </a:t>
            </a:r>
            <a:r>
              <a:rPr lang="nl-NL" sz="2000" dirty="0" err="1" smtClean="0"/>
              <a:t>luyden</a:t>
            </a:r>
            <a:r>
              <a:rPr lang="nl-NL" sz="2000" dirty="0" smtClean="0"/>
              <a:t> = eenvoudige mensen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Katholieken = confessionelen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Rooms-Katholieke Staats Partij (RKSP) 1926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err="1" smtClean="0"/>
              <a:t>Schaepman</a:t>
            </a:r>
            <a:endParaRPr lang="nl-NL" sz="2000" dirty="0" smtClean="0"/>
          </a:p>
          <a:p>
            <a:pPr eaLnBrk="1" hangingPunct="1">
              <a:lnSpc>
                <a:spcPct val="90000"/>
              </a:lnSpc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Schoolstrijd</a:t>
            </a:r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Emancipatie van R-K bevolking</a:t>
            </a:r>
          </a:p>
          <a:p>
            <a:pPr eaLnBrk="1" hangingPunct="1">
              <a:lnSpc>
                <a:spcPct val="90000"/>
              </a:lnSpc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</a:pPr>
            <a:r>
              <a:rPr lang="nl-NL" sz="2000" dirty="0" smtClean="0"/>
              <a:t>Rijke katholieke burgers en katholieke arbeiders</a:t>
            </a:r>
          </a:p>
        </p:txBody>
      </p:sp>
    </p:spTree>
    <p:extLst>
      <p:ext uri="{BB962C8B-B14F-4D97-AF65-F5344CB8AC3E}">
        <p14:creationId xmlns:p14="http://schemas.microsoft.com/office/powerpoint/2010/main" val="247503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2.2 De 1</a:t>
            </a:r>
            <a:r>
              <a:rPr lang="nl-NL" baseline="30000" dirty="0" smtClean="0"/>
              <a:t>e</a:t>
            </a:r>
            <a:r>
              <a:rPr lang="nl-NL" dirty="0" smtClean="0"/>
              <a:t> politieke partijen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400" smtClean="0"/>
              <a:t>Socialisten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smtClean="0"/>
              <a:t>Sociaal Democratische Bond (SDB) 1881</a:t>
            </a:r>
          </a:p>
          <a:p>
            <a:pPr eaLnBrk="1" hangingPunct="1">
              <a:lnSpc>
                <a:spcPct val="90000"/>
              </a:lnSpc>
            </a:pPr>
            <a:endParaRPr lang="nl-NL" sz="2400" smtClean="0"/>
          </a:p>
          <a:p>
            <a:pPr eaLnBrk="1" hangingPunct="1">
              <a:lnSpc>
                <a:spcPct val="90000"/>
              </a:lnSpc>
            </a:pPr>
            <a:r>
              <a:rPr lang="nl-NL" sz="2400" smtClean="0"/>
              <a:t>Domela Nieuwenhuis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smtClean="0"/>
              <a:t>Revolutie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smtClean="0"/>
              <a:t>Sociaal-revolutionair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smtClean="0"/>
              <a:t>Verbeteren leefomstandigheden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smtClean="0"/>
              <a:t>Gelijkheid in maatschappij</a:t>
            </a:r>
          </a:p>
          <a:p>
            <a:pPr eaLnBrk="1" hangingPunct="1">
              <a:lnSpc>
                <a:spcPct val="90000"/>
              </a:lnSpc>
            </a:pPr>
            <a:endParaRPr lang="nl-NL" sz="2400" smtClean="0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Socialisten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Sociaal Democratische Arbeiders Partij (SDAP) 1894</a:t>
            </a:r>
          </a:p>
          <a:p>
            <a:pPr eaLnBrk="1" hangingPunct="1">
              <a:lnSpc>
                <a:spcPct val="90000"/>
              </a:lnSpc>
            </a:pPr>
            <a:endParaRPr lang="nl-NL" sz="2400" dirty="0" smtClean="0"/>
          </a:p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Troelstra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Algemeen stemrecht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Sociaal- democraten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Verbeteren leefomstandigheden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Gelijkheid in maatschappij</a:t>
            </a:r>
          </a:p>
          <a:p>
            <a:pPr eaLnBrk="1" hangingPunct="1">
              <a:lnSpc>
                <a:spcPct val="90000"/>
              </a:lnSpc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91222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2.2 De 1</a:t>
            </a:r>
            <a:r>
              <a:rPr lang="nl-NL" baseline="30000" dirty="0" smtClean="0"/>
              <a:t>e</a:t>
            </a:r>
            <a:r>
              <a:rPr lang="nl-NL" dirty="0" smtClean="0"/>
              <a:t> politieke partijen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Liberalen</a:t>
            </a:r>
          </a:p>
          <a:p>
            <a:pPr eaLnBrk="1" hangingPunct="1"/>
            <a:r>
              <a:rPr lang="nl-NL" smtClean="0"/>
              <a:t>1885 Liberale Unie</a:t>
            </a:r>
          </a:p>
          <a:p>
            <a:pPr eaLnBrk="1" hangingPunct="1"/>
            <a:r>
              <a:rPr lang="nl-NL" smtClean="0"/>
              <a:t>Behouden politieke macht</a:t>
            </a:r>
          </a:p>
        </p:txBody>
      </p:sp>
    </p:spTree>
    <p:extLst>
      <p:ext uri="{BB962C8B-B14F-4D97-AF65-F5344CB8AC3E}">
        <p14:creationId xmlns:p14="http://schemas.microsoft.com/office/powerpoint/2010/main" val="374372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2.2 Liberale tegenstellingen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Conservatief-liberalen</a:t>
            </a:r>
          </a:p>
          <a:p>
            <a:pPr eaLnBrk="1" hangingPunct="1"/>
            <a:r>
              <a:rPr lang="nl-NL" smtClean="0"/>
              <a:t>Nachtwakersstaat</a:t>
            </a:r>
          </a:p>
          <a:p>
            <a:pPr eaLnBrk="1" hangingPunct="1"/>
            <a:r>
              <a:rPr lang="nl-NL" smtClean="0"/>
              <a:t>Armenzorg en lief -dadigheidsinstellingen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nl-NL" smtClean="0"/>
              <a:t>Progressief-liberalen</a:t>
            </a:r>
          </a:p>
          <a:p>
            <a:pPr eaLnBrk="1" hangingPunct="1"/>
            <a:r>
              <a:rPr lang="nl-NL" smtClean="0"/>
              <a:t>Actieve overheid</a:t>
            </a:r>
          </a:p>
          <a:p>
            <a:pPr eaLnBrk="1" hangingPunct="1"/>
            <a:r>
              <a:rPr lang="nl-NL" smtClean="0"/>
              <a:t>Overheid zorgt voor behoeftigen</a:t>
            </a:r>
          </a:p>
        </p:txBody>
      </p:sp>
    </p:spTree>
    <p:extLst>
      <p:ext uri="{BB962C8B-B14F-4D97-AF65-F5344CB8AC3E}">
        <p14:creationId xmlns:p14="http://schemas.microsoft.com/office/powerpoint/2010/main" val="221562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2.2 Nederland ‘nachtwakersstaat’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sz="2800" smtClean="0"/>
              <a:t>Liberalen willen zo weinig mogelijk bemoeienis door staat met het leven</a:t>
            </a:r>
          </a:p>
          <a:p>
            <a:pPr eaLnBrk="1" hangingPunct="1">
              <a:lnSpc>
                <a:spcPct val="80000"/>
              </a:lnSpc>
            </a:pPr>
            <a:endParaRPr lang="nl-NL" sz="2800" smtClean="0"/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Enige taken van de overheid zijn: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Defensie			leger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Openbare orde		politie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Infrastructuur </a:t>
            </a:r>
          </a:p>
          <a:p>
            <a:pPr eaLnBrk="1" hangingPunct="1">
              <a:lnSpc>
                <a:spcPct val="80000"/>
              </a:lnSpc>
            </a:pPr>
            <a:endParaRPr lang="nl-NL" sz="2800" smtClean="0"/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Zorg voor armen 	door kerk en 						liefdadigheidsinstellingen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484438" y="350043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348038" y="39338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563938" y="51577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2.2 Sociale kwestie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De slechte leef – en werkomstandigheden van de arbeiders rond 1900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Liberalen	geen taak van overheid maar 			van liefdadigheidsinstellingen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Socialisten	taak van overheid	   sociale 			hervormingen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700338" y="357346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916238" y="52292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6659563" y="52292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4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2.2 Sociale hervormingen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Progressief-liberalen</a:t>
            </a:r>
          </a:p>
          <a:p>
            <a:pPr eaLnBrk="1" hangingPunct="1"/>
            <a:r>
              <a:rPr lang="nl-NL" smtClean="0"/>
              <a:t>Sociale wetgeving:</a:t>
            </a:r>
          </a:p>
          <a:p>
            <a:pPr eaLnBrk="1" hangingPunct="1"/>
            <a:r>
              <a:rPr lang="nl-NL" smtClean="0"/>
              <a:t>1874 Kinderwet </a:t>
            </a:r>
          </a:p>
          <a:p>
            <a:pPr eaLnBrk="1" hangingPunct="1"/>
            <a:r>
              <a:rPr lang="nl-NL" smtClean="0"/>
              <a:t>Woningwet</a:t>
            </a:r>
          </a:p>
          <a:p>
            <a:pPr eaLnBrk="1" hangingPunct="1"/>
            <a:r>
              <a:rPr lang="nl-NL" smtClean="0"/>
              <a:t>Ongevallenwet</a:t>
            </a:r>
          </a:p>
          <a:p>
            <a:pPr eaLnBrk="1" hangingPunct="1"/>
            <a:r>
              <a:rPr lang="nl-NL" smtClean="0"/>
              <a:t>leerplicht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nl-NL" smtClean="0"/>
              <a:t>Socialisten</a:t>
            </a:r>
          </a:p>
          <a:p>
            <a:pPr eaLnBrk="1" hangingPunct="1"/>
            <a:r>
              <a:rPr lang="nl-NL" smtClean="0"/>
              <a:t>Doel = algemeen kiesrecht</a:t>
            </a:r>
          </a:p>
          <a:p>
            <a:pPr eaLnBrk="1" hangingPunct="1"/>
            <a:r>
              <a:rPr lang="nl-NL" smtClean="0"/>
              <a:t>Sociale wetgeving = niet genoeg om Sociale Kwestie op te lossen</a:t>
            </a:r>
          </a:p>
        </p:txBody>
      </p:sp>
    </p:spTree>
    <p:extLst>
      <p:ext uri="{BB962C8B-B14F-4D97-AF65-F5344CB8AC3E}">
        <p14:creationId xmlns:p14="http://schemas.microsoft.com/office/powerpoint/2010/main" val="15201558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417</Words>
  <Application>Microsoft Office PowerPoint</Application>
  <PresentationFormat>Diavoorstelling (4:3)</PresentationFormat>
  <Paragraphs>140</Paragraphs>
  <Slides>16</Slides>
  <Notes>14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Politieke stromingen</vt:lpstr>
      <vt:lpstr>2.1 Nieuwe politieke bewegingen</vt:lpstr>
      <vt:lpstr>2.1 De 1e politieke partijen</vt:lpstr>
      <vt:lpstr>2.2 De 1e politieke partijen</vt:lpstr>
      <vt:lpstr>2.2 De 1e politieke partijen</vt:lpstr>
      <vt:lpstr>2.2 Liberale tegenstellingen</vt:lpstr>
      <vt:lpstr>2.2 Nederland ‘nachtwakersstaat’</vt:lpstr>
      <vt:lpstr>2.2 Sociale kwestie</vt:lpstr>
      <vt:lpstr>2.2 Sociale hervormingen</vt:lpstr>
      <vt:lpstr>2.2 Vrouwenemancipatie</vt:lpstr>
      <vt:lpstr>2.2 Feminisme 1e feministische golf 1880-1919</vt:lpstr>
      <vt:lpstr>2.3 De pacificatie  1917</vt:lpstr>
      <vt:lpstr>2.3  Veranderingen in het kiesrecht</vt:lpstr>
      <vt:lpstr>2.3 Kiesdeler</vt:lpstr>
      <vt:lpstr>2.3 Verzuiling</vt:lpstr>
      <vt:lpstr>2.3 De vier zuilen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Politieke stromingen</dc:title>
  <dc:creator>ottj</dc:creator>
  <cp:lastModifiedBy>ottj</cp:lastModifiedBy>
  <cp:revision>4</cp:revision>
  <dcterms:created xsi:type="dcterms:W3CDTF">2013-02-18T08:28:07Z</dcterms:created>
  <dcterms:modified xsi:type="dcterms:W3CDTF">2013-02-18T13:07:06Z</dcterms:modified>
</cp:coreProperties>
</file>